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8" r:id="rId4"/>
    <p:sldId id="260" r:id="rId5"/>
    <p:sldId id="264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B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>
        <p:scale>
          <a:sx n="60" d="100"/>
          <a:sy n="60" d="100"/>
        </p:scale>
        <p:origin x="2298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C12F7-C1E1-40DA-BD4E-21B290B77B6B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095FFB-5065-4DA8-A150-07E1C3A53465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4881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SelectSA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95FFB-5065-4DA8-A150-07E1C3A53465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0484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customBuffer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95FFB-5065-4DA8-A150-07E1C3A53465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4645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setOptions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95FFB-5065-4DA8-A150-07E1C3A53465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1456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mapping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95FFB-5065-4DA8-A150-07E1C3A53465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5730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stats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095FFB-5065-4DA8-A150-07E1C3A53465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385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FB51DF-033E-3008-2376-428399D1F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729C20E-5FEC-1B11-AD5E-E11F47E21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012D719-AB0A-9E4B-D2F0-FC644F1EA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04ACADF-5286-EB1A-912C-BFAFEB5E5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1D50C1-7659-C97A-0A00-836F5BE1A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51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9EBB6-F40E-7DE7-F17D-524FF1BFB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5E3DBF-37E1-EE09-2190-7D1AC98B32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08D8980-9388-72E3-E543-6CF619CD8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EA9750-7F94-4CB8-ECF3-7A855D673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72E96D3-649C-AB60-BA85-7A694DD5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0797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C019AB4-5CD4-A6A8-DE88-D0514C8658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27E487-58D9-F7B2-3079-550386C42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404F95-DEDA-8B8A-1766-DEC832B99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0F597C-1C7A-D653-0741-423953D82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0D8522-FB15-D0D0-B726-829FE6FB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891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2C057C-443E-488A-2268-6ED10C242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5F28C9-4EBD-9388-2EEB-81B325B02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5B3B3C-1A88-7BA5-CCB8-11CDC97F4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99E2F-5D6F-29E0-5B02-EC466EF39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22B711-24D2-0F4D-DE36-E7AA35C53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6002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ECEEF4-3B67-DD32-FECA-073AF1B65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7DACE0-DEA8-A34E-FDD9-C59D6EAD7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7CD6C27-820E-EC31-7C02-02B0EE34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A54026C-C61F-13D8-31A3-E1695609D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F7FA9E1-6852-E2F8-26A8-0FF13AD90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7126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7A9DF9-4B83-B83A-50CF-BAFBE5BAD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7DFC8D-651E-2048-C36B-74ADDFA48F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3176E74-B49E-EA8E-5905-B1B2D5350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CA9B81F-7E4B-699B-5AD2-3F709ECB3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CE5DAD2-CF36-E6DC-5D92-57612D25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AE9E65B-6A11-E4E8-D70B-50044177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785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A135E9-7647-8F58-D0B8-F3C7B72F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89B7CA9-512E-3F9B-E865-95A02D802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563E8B7-0ECC-9E71-0A29-49FD1AEE1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043BA00-F9F5-909B-944E-44F1FA1187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0FC99AD-BF42-7751-50DF-B0FA10BB5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EEB3739-95D8-ED69-F945-CFBA49C0D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297C34C-FC34-6ECA-1967-135D4BC9B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776BA8D-2011-7D0C-9B40-191B937E3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831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A5CA7E0-DA14-A4B7-270B-60BC85269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B1FC1EE-7D2B-2A1E-E18D-89D51136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0AF9D4C-2130-B26F-B4D3-4DD9156CB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5A1C3C-D56F-B9B3-82E3-9AF5007C6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888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FAF3A5E-E80E-946C-934B-4C82793D7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AC37166-09BE-28C5-01AA-0BA6B2B35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1BDC9ED-57AB-D029-7A79-E998E8DD8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960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C0D7B31-6EB6-04B8-F3A7-A5CBE62A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32C9BD-53A5-5ECE-C28F-9B2AB8EE9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55F3B60-F1E4-C535-4F07-D74F23CBC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0DEB97D-B1B0-C47B-3D41-5753D2E7E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5DA8AC-89F4-39B9-71D6-00F80C725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F72BCFA-8F54-A0A8-01DC-FE18369F4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2687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CBBC6-6187-4B77-1732-E0A6C2C53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0487530-6201-A766-A3E9-666E186F2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F15B031-6F32-FAD8-7BF1-AFA3D846C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65B2B14-D751-0D87-12F1-874DE82C7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5059582-F4F0-52E6-5A7A-FC482F116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162BAD6-7041-0B7D-9487-FE8BBCC26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6506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83483F6-3195-62C7-6AF3-DD43F0E37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1B5DE8-806C-5623-28CE-1DB77EDF4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BCDD78-B811-347F-E627-A83E0E73E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86A228-1110-4800-90EF-5C4FD8B16A5D}" type="datetimeFigureOut">
              <a:rPr lang="en-CA" smtClean="0"/>
              <a:t>2025-05-29</a:t>
            </a:fld>
            <a:endParaRPr lang="en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88BFEA-7660-ED7B-BE68-38E0BD4069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D0640B-03E4-C008-4471-E0057DA091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B3964F-9A9E-439A-8BFB-F8F3C8BD35CA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481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012B625D-F586-03CD-B026-2D24D4923B6D}"/>
              </a:ext>
            </a:extLst>
          </p:cNvPr>
          <p:cNvSpPr/>
          <p:nvPr/>
        </p:nvSpPr>
        <p:spPr>
          <a:xfrm>
            <a:off x="3991638" y="-1624634"/>
            <a:ext cx="2231334" cy="402487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Start the app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3792B497-C35B-FC33-B073-F7B73B432B08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5107305" y="-1222147"/>
            <a:ext cx="8073" cy="31099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2D2E9968-7BA1-65E5-A550-DC20A514B02A}"/>
              </a:ext>
            </a:extLst>
          </p:cNvPr>
          <p:cNvSpPr/>
          <p:nvPr/>
        </p:nvSpPr>
        <p:spPr>
          <a:xfrm>
            <a:off x="4167708" y="-911149"/>
            <a:ext cx="1895340" cy="31716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Select source dataset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BF3567A3-4B98-BD82-2597-CE4C019B8911}"/>
              </a:ext>
            </a:extLst>
          </p:cNvPr>
          <p:cNvSpPr/>
          <p:nvPr/>
        </p:nvSpPr>
        <p:spPr>
          <a:xfrm>
            <a:off x="2837935" y="1253021"/>
            <a:ext cx="1664044" cy="32078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Use demo dataset</a:t>
            </a: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5E0DD7B2-3D19-A089-E3C8-8806A777BD5C}"/>
              </a:ext>
            </a:extLst>
          </p:cNvPr>
          <p:cNvSpPr/>
          <p:nvPr/>
        </p:nvSpPr>
        <p:spPr>
          <a:xfrm>
            <a:off x="5906530" y="-234993"/>
            <a:ext cx="1664044" cy="29336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Upload a </a:t>
            </a:r>
            <a:r>
              <a:rPr lang="en-CA" sz="1200" dirty="0" err="1">
                <a:solidFill>
                  <a:schemeClr val="tx1"/>
                </a:solidFill>
              </a:rPr>
              <a:t>gpkg</a:t>
            </a:r>
            <a:endParaRPr lang="en-CA" sz="1200" dirty="0">
              <a:solidFill>
                <a:schemeClr val="tx1"/>
              </a:solidFill>
            </a:endParaRPr>
          </a:p>
        </p:txBody>
      </p:sp>
      <p:cxnSp>
        <p:nvCxnSpPr>
          <p:cNvPr id="16" name="Connecteur : en angle 15">
            <a:extLst>
              <a:ext uri="{FF2B5EF4-FFF2-40B4-BE49-F238E27FC236}">
                <a16:creationId xmlns:a16="http://schemas.microsoft.com/office/drawing/2014/main" id="{365E1F20-89F8-A579-9CDB-EB57FB0B06B2}"/>
              </a:ext>
            </a:extLst>
          </p:cNvPr>
          <p:cNvCxnSpPr>
            <a:cxnSpLocks/>
            <a:stCxn id="7" idx="2"/>
            <a:endCxn id="14" idx="0"/>
          </p:cNvCxnSpPr>
          <p:nvPr/>
        </p:nvCxnSpPr>
        <p:spPr>
          <a:xfrm rot="16200000" flipH="1">
            <a:off x="5747468" y="-1226078"/>
            <a:ext cx="358995" cy="1623174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 : en angle 17">
            <a:extLst>
              <a:ext uri="{FF2B5EF4-FFF2-40B4-BE49-F238E27FC236}">
                <a16:creationId xmlns:a16="http://schemas.microsoft.com/office/drawing/2014/main" id="{F7E9E9E3-FCAF-9F4D-D2F0-37D051E3D64B}"/>
              </a:ext>
            </a:extLst>
          </p:cNvPr>
          <p:cNvCxnSpPr>
            <a:cxnSpLocks/>
            <a:stCxn id="7" idx="2"/>
            <a:endCxn id="13" idx="0"/>
          </p:cNvCxnSpPr>
          <p:nvPr/>
        </p:nvCxnSpPr>
        <p:spPr>
          <a:xfrm rot="5400000">
            <a:off x="3469164" y="-393194"/>
            <a:ext cx="1847009" cy="1445421"/>
          </a:xfrm>
          <a:prstGeom prst="bentConnector3">
            <a:avLst>
              <a:gd name="adj1" fmla="val 10047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58825E4B-CEDF-658E-3965-C4D1187D73FC}"/>
              </a:ext>
            </a:extLst>
          </p:cNvPr>
          <p:cNvSpPr/>
          <p:nvPr/>
        </p:nvSpPr>
        <p:spPr>
          <a:xfrm>
            <a:off x="6959503" y="1141639"/>
            <a:ext cx="2856470" cy="106356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200" dirty="0">
                <a:solidFill>
                  <a:schemeClr val="tx1"/>
                </a:solidFill>
              </a:rPr>
              <a:t>Select attributes that describe: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Linear disturbance industries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Linear disturbance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Areal disturbance industries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Areal disturbance types</a:t>
            </a: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33ACCC2-4E44-683F-D44C-75C4BA44DB1D}"/>
              </a:ext>
            </a:extLst>
          </p:cNvPr>
          <p:cNvCxnSpPr>
            <a:cxnSpLocks/>
            <a:stCxn id="14" idx="2"/>
            <a:endCxn id="5" idx="0"/>
          </p:cNvCxnSpPr>
          <p:nvPr/>
        </p:nvCxnSpPr>
        <p:spPr>
          <a:xfrm>
            <a:off x="6738552" y="58371"/>
            <a:ext cx="0" cy="21567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 : coins arrondis 27">
            <a:extLst>
              <a:ext uri="{FF2B5EF4-FFF2-40B4-BE49-F238E27FC236}">
                <a16:creationId xmlns:a16="http://schemas.microsoft.com/office/drawing/2014/main" id="{5E78EDBB-8E3E-A2C4-8D82-B10D4D5F53EA}"/>
              </a:ext>
            </a:extLst>
          </p:cNvPr>
          <p:cNvSpPr/>
          <p:nvPr/>
        </p:nvSpPr>
        <p:spPr>
          <a:xfrm>
            <a:off x="4601232" y="3023182"/>
            <a:ext cx="1664044" cy="3336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Select buffer size</a:t>
            </a:r>
          </a:p>
        </p:txBody>
      </p:sp>
      <p:cxnSp>
        <p:nvCxnSpPr>
          <p:cNvPr id="30" name="Connecteur : en angle 29">
            <a:extLst>
              <a:ext uri="{FF2B5EF4-FFF2-40B4-BE49-F238E27FC236}">
                <a16:creationId xmlns:a16="http://schemas.microsoft.com/office/drawing/2014/main" id="{3A4E28E0-8CEA-494E-FDB1-40FA6E349E1D}"/>
              </a:ext>
            </a:extLst>
          </p:cNvPr>
          <p:cNvCxnSpPr>
            <a:cxnSpLocks/>
            <a:stCxn id="13" idx="2"/>
            <a:endCxn id="28" idx="0"/>
          </p:cNvCxnSpPr>
          <p:nvPr/>
        </p:nvCxnSpPr>
        <p:spPr>
          <a:xfrm rot="16200000" flipH="1">
            <a:off x="3826915" y="1416843"/>
            <a:ext cx="1449380" cy="1763297"/>
          </a:xfrm>
          <a:prstGeom prst="bentConnector3">
            <a:avLst>
              <a:gd name="adj1" fmla="val 86525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 : en angle 32">
            <a:extLst>
              <a:ext uri="{FF2B5EF4-FFF2-40B4-BE49-F238E27FC236}">
                <a16:creationId xmlns:a16="http://schemas.microsoft.com/office/drawing/2014/main" id="{E34A4D73-0BE9-FFF4-FFD4-2285676471A1}"/>
              </a:ext>
            </a:extLst>
          </p:cNvPr>
          <p:cNvCxnSpPr>
            <a:cxnSpLocks/>
            <a:stCxn id="19" idx="2"/>
            <a:endCxn id="84" idx="3"/>
          </p:cNvCxnSpPr>
          <p:nvPr/>
        </p:nvCxnSpPr>
        <p:spPr>
          <a:xfrm rot="5400000">
            <a:off x="7975752" y="2094986"/>
            <a:ext cx="301767" cy="522206"/>
          </a:xfrm>
          <a:prstGeom prst="bentConnector2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 : coins arrondis 34">
            <a:extLst>
              <a:ext uri="{FF2B5EF4-FFF2-40B4-BE49-F238E27FC236}">
                <a16:creationId xmlns:a16="http://schemas.microsoft.com/office/drawing/2014/main" id="{FEA23DF0-8F53-68B0-24C7-AAF0968DECEE}"/>
              </a:ext>
            </a:extLst>
          </p:cNvPr>
          <p:cNvSpPr/>
          <p:nvPr/>
        </p:nvSpPr>
        <p:spPr>
          <a:xfrm>
            <a:off x="3464414" y="3821387"/>
            <a:ext cx="1664044" cy="36051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Use custom buffers</a:t>
            </a:r>
          </a:p>
        </p:txBody>
      </p:sp>
      <p:sp>
        <p:nvSpPr>
          <p:cNvPr id="36" name="Rectangle : coins arrondis 35">
            <a:extLst>
              <a:ext uri="{FF2B5EF4-FFF2-40B4-BE49-F238E27FC236}">
                <a16:creationId xmlns:a16="http://schemas.microsoft.com/office/drawing/2014/main" id="{5EFE832F-8D84-67C4-CBCB-D5A5B00AC4B1}"/>
              </a:ext>
            </a:extLst>
          </p:cNvPr>
          <p:cNvSpPr/>
          <p:nvPr/>
        </p:nvSpPr>
        <p:spPr>
          <a:xfrm>
            <a:off x="5659938" y="3629341"/>
            <a:ext cx="2421923" cy="76920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200" dirty="0">
                <a:solidFill>
                  <a:schemeClr val="tx1"/>
                </a:solidFill>
              </a:rPr>
              <a:t>Select overall buffers 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Set linear buffer size (m)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200" dirty="0">
                <a:solidFill>
                  <a:schemeClr val="tx1"/>
                </a:solidFill>
              </a:rPr>
              <a:t>Set areal buffer size (m)</a:t>
            </a:r>
          </a:p>
        </p:txBody>
      </p:sp>
      <p:sp>
        <p:nvSpPr>
          <p:cNvPr id="39" name="Rectangle : coins arrondis 38">
            <a:extLst>
              <a:ext uri="{FF2B5EF4-FFF2-40B4-BE49-F238E27FC236}">
                <a16:creationId xmlns:a16="http://schemas.microsoft.com/office/drawing/2014/main" id="{C73094D5-625F-DB20-6379-0C233E01B023}"/>
              </a:ext>
            </a:extLst>
          </p:cNvPr>
          <p:cNvSpPr/>
          <p:nvPr/>
        </p:nvSpPr>
        <p:spPr>
          <a:xfrm>
            <a:off x="3808341" y="4712847"/>
            <a:ext cx="3249826" cy="32281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Set minimum intact patch  size (km²)</a:t>
            </a:r>
          </a:p>
        </p:txBody>
      </p:sp>
      <p:sp>
        <p:nvSpPr>
          <p:cNvPr id="40" name="Rectangle : coins arrondis 39">
            <a:extLst>
              <a:ext uri="{FF2B5EF4-FFF2-40B4-BE49-F238E27FC236}">
                <a16:creationId xmlns:a16="http://schemas.microsoft.com/office/drawing/2014/main" id="{948A154B-40A3-1B50-FCB4-E50FB914BBF5}"/>
              </a:ext>
            </a:extLst>
          </p:cNvPr>
          <p:cNvSpPr/>
          <p:nvPr/>
        </p:nvSpPr>
        <p:spPr>
          <a:xfrm>
            <a:off x="1249497" y="6500981"/>
            <a:ext cx="1818229" cy="43686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Set mine claims buffer size (m)</a:t>
            </a:r>
          </a:p>
        </p:txBody>
      </p:sp>
      <p:sp>
        <p:nvSpPr>
          <p:cNvPr id="41" name="Rectangle : coins arrondis 40">
            <a:extLst>
              <a:ext uri="{FF2B5EF4-FFF2-40B4-BE49-F238E27FC236}">
                <a16:creationId xmlns:a16="http://schemas.microsoft.com/office/drawing/2014/main" id="{F991EE60-BB6F-65A2-15E7-62E0399C77A4}"/>
              </a:ext>
            </a:extLst>
          </p:cNvPr>
          <p:cNvSpPr/>
          <p:nvPr/>
        </p:nvSpPr>
        <p:spPr>
          <a:xfrm>
            <a:off x="1809801" y="5356447"/>
            <a:ext cx="1987378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Include mining claims</a:t>
            </a:r>
          </a:p>
        </p:txBody>
      </p:sp>
      <p:sp>
        <p:nvSpPr>
          <p:cNvPr id="42" name="Rectangle : coins arrondis 41">
            <a:extLst>
              <a:ext uri="{FF2B5EF4-FFF2-40B4-BE49-F238E27FC236}">
                <a16:creationId xmlns:a16="http://schemas.microsoft.com/office/drawing/2014/main" id="{6808E920-2683-CC4F-D91C-984A7B695BE4}"/>
              </a:ext>
            </a:extLst>
          </p:cNvPr>
          <p:cNvSpPr/>
          <p:nvPr/>
        </p:nvSpPr>
        <p:spPr>
          <a:xfrm>
            <a:off x="4439311" y="5388874"/>
            <a:ext cx="2005913" cy="30759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Include fires</a:t>
            </a:r>
          </a:p>
        </p:txBody>
      </p: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6C507124-09E0-BF49-7876-70E367376FC8}"/>
              </a:ext>
            </a:extLst>
          </p:cNvPr>
          <p:cNvCxnSpPr>
            <a:cxnSpLocks/>
            <a:stCxn id="28" idx="2"/>
            <a:endCxn id="36" idx="0"/>
          </p:cNvCxnSpPr>
          <p:nvPr/>
        </p:nvCxnSpPr>
        <p:spPr>
          <a:xfrm rot="16200000" flipH="1">
            <a:off x="6015811" y="2774251"/>
            <a:ext cx="272533" cy="1437646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B494501A-DA9E-116D-14AB-1BE822A198F9}"/>
              </a:ext>
            </a:extLst>
          </p:cNvPr>
          <p:cNvCxnSpPr>
            <a:cxnSpLocks/>
            <a:stCxn id="28" idx="2"/>
            <a:endCxn id="35" idx="0"/>
          </p:cNvCxnSpPr>
          <p:nvPr/>
        </p:nvCxnSpPr>
        <p:spPr>
          <a:xfrm rot="5400000">
            <a:off x="4632556" y="3020688"/>
            <a:ext cx="464579" cy="1136818"/>
          </a:xfrm>
          <a:prstGeom prst="bentConnector3">
            <a:avLst>
              <a:gd name="adj1" fmla="val 29282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 : en angle 47">
            <a:extLst>
              <a:ext uri="{FF2B5EF4-FFF2-40B4-BE49-F238E27FC236}">
                <a16:creationId xmlns:a16="http://schemas.microsoft.com/office/drawing/2014/main" id="{675FCD5C-2E45-0610-8E04-6BC565CD9D90}"/>
              </a:ext>
            </a:extLst>
          </p:cNvPr>
          <p:cNvCxnSpPr>
            <a:cxnSpLocks/>
            <a:stCxn id="35" idx="2"/>
            <a:endCxn id="39" idx="0"/>
          </p:cNvCxnSpPr>
          <p:nvPr/>
        </p:nvCxnSpPr>
        <p:spPr>
          <a:xfrm rot="16200000" flipH="1">
            <a:off x="4599371" y="3878964"/>
            <a:ext cx="530948" cy="1136818"/>
          </a:xfrm>
          <a:prstGeom prst="bentConnector3">
            <a:avLst>
              <a:gd name="adj1" fmla="val 68129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 : en angle 49">
            <a:extLst>
              <a:ext uri="{FF2B5EF4-FFF2-40B4-BE49-F238E27FC236}">
                <a16:creationId xmlns:a16="http://schemas.microsoft.com/office/drawing/2014/main" id="{74BFF1B5-9ABE-9C51-7A28-41E2CB4002EA}"/>
              </a:ext>
            </a:extLst>
          </p:cNvPr>
          <p:cNvCxnSpPr>
            <a:cxnSpLocks/>
            <a:stCxn id="36" idx="2"/>
            <a:endCxn id="39" idx="0"/>
          </p:cNvCxnSpPr>
          <p:nvPr/>
        </p:nvCxnSpPr>
        <p:spPr>
          <a:xfrm rot="5400000">
            <a:off x="5994927" y="3836874"/>
            <a:ext cx="314300" cy="1437646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 : coins arrondis 50">
            <a:extLst>
              <a:ext uri="{FF2B5EF4-FFF2-40B4-BE49-F238E27FC236}">
                <a16:creationId xmlns:a16="http://schemas.microsoft.com/office/drawing/2014/main" id="{977D1653-3D06-3B5E-688C-736EA441C0C0}"/>
              </a:ext>
            </a:extLst>
          </p:cNvPr>
          <p:cNvSpPr/>
          <p:nvPr/>
        </p:nvSpPr>
        <p:spPr>
          <a:xfrm>
            <a:off x="3345223" y="6595375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52" name="Rectangle : coins arrondis 51">
            <a:extLst>
              <a:ext uri="{FF2B5EF4-FFF2-40B4-BE49-F238E27FC236}">
                <a16:creationId xmlns:a16="http://schemas.microsoft.com/office/drawing/2014/main" id="{C062E238-AA91-4423-C84C-757EB2C89FEE}"/>
              </a:ext>
            </a:extLst>
          </p:cNvPr>
          <p:cNvSpPr/>
          <p:nvPr/>
        </p:nvSpPr>
        <p:spPr>
          <a:xfrm>
            <a:off x="1857061" y="5997264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200" dirty="0">
                <a:solidFill>
                  <a:schemeClr val="tx1"/>
                </a:solidFill>
              </a:rPr>
              <a:t>Yes</a:t>
            </a:r>
          </a:p>
        </p:txBody>
      </p:sp>
      <p:cxnSp>
        <p:nvCxnSpPr>
          <p:cNvPr id="54" name="Connecteur : en angle 53">
            <a:extLst>
              <a:ext uri="{FF2B5EF4-FFF2-40B4-BE49-F238E27FC236}">
                <a16:creationId xmlns:a16="http://schemas.microsoft.com/office/drawing/2014/main" id="{18A0F79B-23B9-83BD-E078-E58C22D16A1D}"/>
              </a:ext>
            </a:extLst>
          </p:cNvPr>
          <p:cNvCxnSpPr>
            <a:cxnSpLocks/>
            <a:stCxn id="41" idx="2"/>
            <a:endCxn id="52" idx="0"/>
          </p:cNvCxnSpPr>
          <p:nvPr/>
        </p:nvCxnSpPr>
        <p:spPr>
          <a:xfrm rot="5400000">
            <a:off x="2312093" y="5505867"/>
            <a:ext cx="314392" cy="668402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 : en angle 55">
            <a:extLst>
              <a:ext uri="{FF2B5EF4-FFF2-40B4-BE49-F238E27FC236}">
                <a16:creationId xmlns:a16="http://schemas.microsoft.com/office/drawing/2014/main" id="{4052AFE4-227F-4FEC-1350-0407E7E05C1B}"/>
              </a:ext>
            </a:extLst>
          </p:cNvPr>
          <p:cNvCxnSpPr>
            <a:cxnSpLocks/>
            <a:stCxn id="41" idx="2"/>
            <a:endCxn id="51" idx="0"/>
          </p:cNvCxnSpPr>
          <p:nvPr/>
        </p:nvCxnSpPr>
        <p:spPr>
          <a:xfrm rot="16200000" flipH="1">
            <a:off x="2757119" y="5729243"/>
            <a:ext cx="912503" cy="81976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68BA4E11-1B2D-6646-DB7C-6D78EA21D3E3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 flipH="1">
            <a:off x="2803490" y="5035666"/>
            <a:ext cx="2629764" cy="32078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droit avec flèche 59">
            <a:extLst>
              <a:ext uri="{FF2B5EF4-FFF2-40B4-BE49-F238E27FC236}">
                <a16:creationId xmlns:a16="http://schemas.microsoft.com/office/drawing/2014/main" id="{6D065C46-FFFD-59FC-160D-1FC934C94AE0}"/>
              </a:ext>
            </a:extLst>
          </p:cNvPr>
          <p:cNvCxnSpPr>
            <a:cxnSpLocks/>
            <a:stCxn id="52" idx="2"/>
            <a:endCxn id="40" idx="0"/>
          </p:cNvCxnSpPr>
          <p:nvPr/>
        </p:nvCxnSpPr>
        <p:spPr>
          <a:xfrm>
            <a:off x="2135088" y="6323689"/>
            <a:ext cx="23524" cy="177292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 : coins arrondis 70">
            <a:extLst>
              <a:ext uri="{FF2B5EF4-FFF2-40B4-BE49-F238E27FC236}">
                <a16:creationId xmlns:a16="http://schemas.microsoft.com/office/drawing/2014/main" id="{3BDF76EB-91DB-7527-E624-7DD095E595E9}"/>
              </a:ext>
            </a:extLst>
          </p:cNvPr>
          <p:cNvSpPr/>
          <p:nvPr/>
        </p:nvSpPr>
        <p:spPr>
          <a:xfrm>
            <a:off x="4167708" y="6620366"/>
            <a:ext cx="1641767" cy="34911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Set minimum fire size</a:t>
            </a:r>
          </a:p>
        </p:txBody>
      </p:sp>
      <p:sp>
        <p:nvSpPr>
          <p:cNvPr id="72" name="Rectangle : coins arrondis 71">
            <a:extLst>
              <a:ext uri="{FF2B5EF4-FFF2-40B4-BE49-F238E27FC236}">
                <a16:creationId xmlns:a16="http://schemas.microsoft.com/office/drawing/2014/main" id="{1BDA9425-7537-66A2-0244-3B3C0667DF35}"/>
              </a:ext>
            </a:extLst>
          </p:cNvPr>
          <p:cNvSpPr/>
          <p:nvPr/>
        </p:nvSpPr>
        <p:spPr>
          <a:xfrm>
            <a:off x="3901276" y="7557142"/>
            <a:ext cx="3058227" cy="57664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Generate undisturbed areas</a:t>
            </a:r>
          </a:p>
        </p:txBody>
      </p:sp>
      <p:sp>
        <p:nvSpPr>
          <p:cNvPr id="73" name="Rectangle : coins arrondis 72">
            <a:extLst>
              <a:ext uri="{FF2B5EF4-FFF2-40B4-BE49-F238E27FC236}">
                <a16:creationId xmlns:a16="http://schemas.microsoft.com/office/drawing/2014/main" id="{1333FD9D-4280-C479-9573-43C5295AD266}"/>
              </a:ext>
            </a:extLst>
          </p:cNvPr>
          <p:cNvSpPr/>
          <p:nvPr/>
        </p:nvSpPr>
        <p:spPr>
          <a:xfrm>
            <a:off x="5971717" y="6620366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74" name="Rectangle : coins arrondis 73">
            <a:extLst>
              <a:ext uri="{FF2B5EF4-FFF2-40B4-BE49-F238E27FC236}">
                <a16:creationId xmlns:a16="http://schemas.microsoft.com/office/drawing/2014/main" id="{2D0A3232-28DB-7B8E-7F7E-1AD7D14591D7}"/>
              </a:ext>
            </a:extLst>
          </p:cNvPr>
          <p:cNvSpPr/>
          <p:nvPr/>
        </p:nvSpPr>
        <p:spPr>
          <a:xfrm>
            <a:off x="4709561" y="6029691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200" dirty="0">
                <a:solidFill>
                  <a:schemeClr val="tx1"/>
                </a:solidFill>
              </a:rPr>
              <a:t>Yes</a:t>
            </a:r>
          </a:p>
        </p:txBody>
      </p:sp>
      <p:cxnSp>
        <p:nvCxnSpPr>
          <p:cNvPr id="75" name="Connecteur : en angle 74">
            <a:extLst>
              <a:ext uri="{FF2B5EF4-FFF2-40B4-BE49-F238E27FC236}">
                <a16:creationId xmlns:a16="http://schemas.microsoft.com/office/drawing/2014/main" id="{4B34B289-C044-5F2C-5654-6A496D22F04B}"/>
              </a:ext>
            </a:extLst>
          </p:cNvPr>
          <p:cNvCxnSpPr>
            <a:cxnSpLocks/>
            <a:stCxn id="42" idx="2"/>
            <a:endCxn id="74" idx="0"/>
          </p:cNvCxnSpPr>
          <p:nvPr/>
        </p:nvCxnSpPr>
        <p:spPr>
          <a:xfrm rot="5400000">
            <a:off x="5048319" y="5635742"/>
            <a:ext cx="333218" cy="454680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 : en angle 75">
            <a:extLst>
              <a:ext uri="{FF2B5EF4-FFF2-40B4-BE49-F238E27FC236}">
                <a16:creationId xmlns:a16="http://schemas.microsoft.com/office/drawing/2014/main" id="{F4D68C0A-4B86-70BE-ACFE-E67BDCDF77F3}"/>
              </a:ext>
            </a:extLst>
          </p:cNvPr>
          <p:cNvCxnSpPr>
            <a:cxnSpLocks/>
            <a:stCxn id="42" idx="2"/>
            <a:endCxn id="73" idx="0"/>
          </p:cNvCxnSpPr>
          <p:nvPr/>
        </p:nvCxnSpPr>
        <p:spPr>
          <a:xfrm rot="16200000" flipH="1">
            <a:off x="5384060" y="5754681"/>
            <a:ext cx="923893" cy="807476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28C9DB55-C6C1-CD86-C8B4-657F9DF9C495}"/>
              </a:ext>
            </a:extLst>
          </p:cNvPr>
          <p:cNvCxnSpPr>
            <a:cxnSpLocks/>
            <a:stCxn id="74" idx="2"/>
            <a:endCxn id="71" idx="0"/>
          </p:cNvCxnSpPr>
          <p:nvPr/>
        </p:nvCxnSpPr>
        <p:spPr>
          <a:xfrm>
            <a:off x="4987588" y="6356116"/>
            <a:ext cx="1004" cy="26425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Rectangle : coins arrondis 109">
            <a:extLst>
              <a:ext uri="{FF2B5EF4-FFF2-40B4-BE49-F238E27FC236}">
                <a16:creationId xmlns:a16="http://schemas.microsoft.com/office/drawing/2014/main" id="{8FC2ABD4-EE4A-C0F6-8AE1-91C9D50EA0C3}"/>
              </a:ext>
            </a:extLst>
          </p:cNvPr>
          <p:cNvSpPr/>
          <p:nvPr/>
        </p:nvSpPr>
        <p:spPr>
          <a:xfrm>
            <a:off x="3885234" y="8352915"/>
            <a:ext cx="3106890" cy="576649"/>
          </a:xfrm>
          <a:prstGeom prst="roundRect">
            <a:avLst/>
          </a:prstGeom>
          <a:solidFill>
            <a:srgbClr val="FF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tx1"/>
                </a:solidFill>
              </a:rPr>
              <a:t>Save layers in </a:t>
            </a:r>
            <a:r>
              <a:rPr lang="en-CA" b="1" dirty="0" err="1">
                <a:solidFill>
                  <a:schemeClr val="tx1"/>
                </a:solidFill>
              </a:rPr>
              <a:t>GeoPackage</a:t>
            </a:r>
            <a:endParaRPr lang="en-CA" b="1" dirty="0">
              <a:solidFill>
                <a:schemeClr val="tx1"/>
              </a:solidFill>
            </a:endParaRPr>
          </a:p>
        </p:txBody>
      </p: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CC01FF9F-9A32-C233-0230-F36D214BEC97}"/>
              </a:ext>
            </a:extLst>
          </p:cNvPr>
          <p:cNvCxnSpPr>
            <a:cxnSpLocks/>
            <a:stCxn id="72" idx="2"/>
            <a:endCxn id="110" idx="0"/>
          </p:cNvCxnSpPr>
          <p:nvPr/>
        </p:nvCxnSpPr>
        <p:spPr>
          <a:xfrm>
            <a:off x="5430390" y="8133791"/>
            <a:ext cx="8289" cy="219124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DFED6B96-F5C1-D3EF-3544-A93B4833099E}"/>
              </a:ext>
            </a:extLst>
          </p:cNvPr>
          <p:cNvSpPr/>
          <p:nvPr/>
        </p:nvSpPr>
        <p:spPr>
          <a:xfrm>
            <a:off x="5658507" y="274045"/>
            <a:ext cx="2160090" cy="576649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Define classification per disturbance types</a:t>
            </a: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58212F35-CE53-807B-A286-D9A24495167E}"/>
              </a:ext>
            </a:extLst>
          </p:cNvPr>
          <p:cNvCxnSpPr>
            <a:cxnSpLocks/>
            <a:stCxn id="5" idx="2"/>
            <a:endCxn id="84" idx="0"/>
          </p:cNvCxnSpPr>
          <p:nvPr/>
        </p:nvCxnSpPr>
        <p:spPr>
          <a:xfrm>
            <a:off x="6738552" y="850694"/>
            <a:ext cx="13771" cy="1485893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 : coins arrondis 83">
            <a:extLst>
              <a:ext uri="{FF2B5EF4-FFF2-40B4-BE49-F238E27FC236}">
                <a16:creationId xmlns:a16="http://schemas.microsoft.com/office/drawing/2014/main" id="{D203937B-59A7-F958-B258-C618A4D6A907}"/>
              </a:ext>
            </a:extLst>
          </p:cNvPr>
          <p:cNvSpPr/>
          <p:nvPr/>
        </p:nvSpPr>
        <p:spPr>
          <a:xfrm>
            <a:off x="5639113" y="2336587"/>
            <a:ext cx="2226419" cy="34077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Add other disturbances</a:t>
            </a:r>
          </a:p>
        </p:txBody>
      </p:sp>
      <p:cxnSp>
        <p:nvCxnSpPr>
          <p:cNvPr id="93" name="Connecteur : en angle 92">
            <a:extLst>
              <a:ext uri="{FF2B5EF4-FFF2-40B4-BE49-F238E27FC236}">
                <a16:creationId xmlns:a16="http://schemas.microsoft.com/office/drawing/2014/main" id="{2A7D8B64-CBE2-B4AF-4BCF-27F6A274FD32}"/>
              </a:ext>
            </a:extLst>
          </p:cNvPr>
          <p:cNvCxnSpPr>
            <a:cxnSpLocks/>
            <a:stCxn id="84" idx="2"/>
            <a:endCxn id="28" idx="0"/>
          </p:cNvCxnSpPr>
          <p:nvPr/>
        </p:nvCxnSpPr>
        <p:spPr>
          <a:xfrm rot="5400000">
            <a:off x="5919878" y="2190736"/>
            <a:ext cx="345823" cy="1319069"/>
          </a:xfrm>
          <a:prstGeom prst="bentConnector3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 : en angle 94">
            <a:extLst>
              <a:ext uri="{FF2B5EF4-FFF2-40B4-BE49-F238E27FC236}">
                <a16:creationId xmlns:a16="http://schemas.microsoft.com/office/drawing/2014/main" id="{DF839261-B170-5D5E-2722-8AFCCB2C1E0D}"/>
              </a:ext>
            </a:extLst>
          </p:cNvPr>
          <p:cNvCxnSpPr>
            <a:cxnSpLocks/>
            <a:stCxn id="5" idx="2"/>
            <a:endCxn id="19" idx="0"/>
          </p:cNvCxnSpPr>
          <p:nvPr/>
        </p:nvCxnSpPr>
        <p:spPr>
          <a:xfrm rot="16200000" flipH="1">
            <a:off x="7417673" y="171573"/>
            <a:ext cx="290945" cy="1649186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Connecteur droit avec flèche 146">
            <a:extLst>
              <a:ext uri="{FF2B5EF4-FFF2-40B4-BE49-F238E27FC236}">
                <a16:creationId xmlns:a16="http://schemas.microsoft.com/office/drawing/2014/main" id="{D837F594-74A2-7C30-913F-082A13748CCE}"/>
              </a:ext>
            </a:extLst>
          </p:cNvPr>
          <p:cNvCxnSpPr>
            <a:cxnSpLocks/>
            <a:stCxn id="39" idx="2"/>
            <a:endCxn id="42" idx="0"/>
          </p:cNvCxnSpPr>
          <p:nvPr/>
        </p:nvCxnSpPr>
        <p:spPr>
          <a:xfrm>
            <a:off x="5433254" y="5035666"/>
            <a:ext cx="9014" cy="353208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ectangle : coins arrondis 149">
            <a:extLst>
              <a:ext uri="{FF2B5EF4-FFF2-40B4-BE49-F238E27FC236}">
                <a16:creationId xmlns:a16="http://schemas.microsoft.com/office/drawing/2014/main" id="{6E1DAC32-65C2-2397-F7A2-1456D3A9861D}"/>
              </a:ext>
            </a:extLst>
          </p:cNvPr>
          <p:cNvSpPr/>
          <p:nvPr/>
        </p:nvSpPr>
        <p:spPr>
          <a:xfrm>
            <a:off x="7811983" y="6620366"/>
            <a:ext cx="1412142" cy="32876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Set buffer size (m)</a:t>
            </a:r>
          </a:p>
        </p:txBody>
      </p:sp>
      <p:sp>
        <p:nvSpPr>
          <p:cNvPr id="151" name="Rectangle : coins arrondis 150">
            <a:extLst>
              <a:ext uri="{FF2B5EF4-FFF2-40B4-BE49-F238E27FC236}">
                <a16:creationId xmlns:a16="http://schemas.microsoft.com/office/drawing/2014/main" id="{B52AB218-031C-8B20-3D40-788315D651FB}"/>
              </a:ext>
            </a:extLst>
          </p:cNvPr>
          <p:cNvSpPr/>
          <p:nvPr/>
        </p:nvSpPr>
        <p:spPr>
          <a:xfrm>
            <a:off x="6959503" y="5356447"/>
            <a:ext cx="2186118" cy="34744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Include other disturbances</a:t>
            </a:r>
          </a:p>
        </p:txBody>
      </p:sp>
      <p:sp>
        <p:nvSpPr>
          <p:cNvPr id="152" name="Rectangle : coins arrondis 151">
            <a:extLst>
              <a:ext uri="{FF2B5EF4-FFF2-40B4-BE49-F238E27FC236}">
                <a16:creationId xmlns:a16="http://schemas.microsoft.com/office/drawing/2014/main" id="{D066B2BE-374F-1FE1-9A52-58CD5E94B5AF}"/>
              </a:ext>
            </a:extLst>
          </p:cNvPr>
          <p:cNvSpPr/>
          <p:nvPr/>
        </p:nvSpPr>
        <p:spPr>
          <a:xfrm>
            <a:off x="7008166" y="6622467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200" dirty="0">
                <a:solidFill>
                  <a:schemeClr val="tx1"/>
                </a:solidFill>
              </a:rPr>
              <a:t>No</a:t>
            </a:r>
          </a:p>
        </p:txBody>
      </p:sp>
      <p:sp>
        <p:nvSpPr>
          <p:cNvPr id="153" name="Rectangle : coins arrondis 152">
            <a:extLst>
              <a:ext uri="{FF2B5EF4-FFF2-40B4-BE49-F238E27FC236}">
                <a16:creationId xmlns:a16="http://schemas.microsoft.com/office/drawing/2014/main" id="{6CB2E446-6C72-4EE2-FE9F-C47E5A3F1C7D}"/>
              </a:ext>
            </a:extLst>
          </p:cNvPr>
          <p:cNvSpPr/>
          <p:nvPr/>
        </p:nvSpPr>
        <p:spPr>
          <a:xfrm>
            <a:off x="8622834" y="6029690"/>
            <a:ext cx="556053" cy="3264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1200" dirty="0">
                <a:solidFill>
                  <a:schemeClr val="tx1"/>
                </a:solidFill>
              </a:rPr>
              <a:t>Yes</a:t>
            </a:r>
          </a:p>
        </p:txBody>
      </p:sp>
      <p:cxnSp>
        <p:nvCxnSpPr>
          <p:cNvPr id="154" name="Connecteur droit avec flèche 153">
            <a:extLst>
              <a:ext uri="{FF2B5EF4-FFF2-40B4-BE49-F238E27FC236}">
                <a16:creationId xmlns:a16="http://schemas.microsoft.com/office/drawing/2014/main" id="{8804ABDB-FCA4-EF65-64CB-399BCD4F5348}"/>
              </a:ext>
            </a:extLst>
          </p:cNvPr>
          <p:cNvCxnSpPr>
            <a:cxnSpLocks/>
            <a:stCxn id="39" idx="2"/>
            <a:endCxn id="151" idx="0"/>
          </p:cNvCxnSpPr>
          <p:nvPr/>
        </p:nvCxnSpPr>
        <p:spPr>
          <a:xfrm>
            <a:off x="5433254" y="5035666"/>
            <a:ext cx="2619308" cy="320781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necteur : en angle 156">
            <a:extLst>
              <a:ext uri="{FF2B5EF4-FFF2-40B4-BE49-F238E27FC236}">
                <a16:creationId xmlns:a16="http://schemas.microsoft.com/office/drawing/2014/main" id="{59E16A22-E201-C3B8-F11C-3CAA36793FEE}"/>
              </a:ext>
            </a:extLst>
          </p:cNvPr>
          <p:cNvCxnSpPr>
            <a:cxnSpLocks/>
            <a:stCxn id="151" idx="2"/>
            <a:endCxn id="152" idx="0"/>
          </p:cNvCxnSpPr>
          <p:nvPr/>
        </p:nvCxnSpPr>
        <p:spPr>
          <a:xfrm rot="5400000">
            <a:off x="7210091" y="5779996"/>
            <a:ext cx="918574" cy="766369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Connecteur : en angle 159">
            <a:extLst>
              <a:ext uri="{FF2B5EF4-FFF2-40B4-BE49-F238E27FC236}">
                <a16:creationId xmlns:a16="http://schemas.microsoft.com/office/drawing/2014/main" id="{4FEA033B-2599-5148-1044-33B10E83F5A8}"/>
              </a:ext>
            </a:extLst>
          </p:cNvPr>
          <p:cNvCxnSpPr>
            <a:cxnSpLocks/>
            <a:stCxn id="151" idx="2"/>
            <a:endCxn id="153" idx="0"/>
          </p:cNvCxnSpPr>
          <p:nvPr/>
        </p:nvCxnSpPr>
        <p:spPr>
          <a:xfrm rot="16200000" flipH="1">
            <a:off x="8313813" y="5442641"/>
            <a:ext cx="325797" cy="848299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Connecteur : en angle 162">
            <a:extLst>
              <a:ext uri="{FF2B5EF4-FFF2-40B4-BE49-F238E27FC236}">
                <a16:creationId xmlns:a16="http://schemas.microsoft.com/office/drawing/2014/main" id="{CF77494B-D4FC-EF46-D309-5C6DE2C87C76}"/>
              </a:ext>
            </a:extLst>
          </p:cNvPr>
          <p:cNvCxnSpPr>
            <a:cxnSpLocks/>
            <a:stCxn id="153" idx="2"/>
            <a:endCxn id="150" idx="0"/>
          </p:cNvCxnSpPr>
          <p:nvPr/>
        </p:nvCxnSpPr>
        <p:spPr>
          <a:xfrm rot="5400000">
            <a:off x="8577333" y="6296837"/>
            <a:ext cx="264251" cy="382807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6" name="Connecteur : en angle 215">
            <a:extLst>
              <a:ext uri="{FF2B5EF4-FFF2-40B4-BE49-F238E27FC236}">
                <a16:creationId xmlns:a16="http://schemas.microsoft.com/office/drawing/2014/main" id="{75B4A6EA-F3F3-249E-9A76-DC23A566A824}"/>
              </a:ext>
            </a:extLst>
          </p:cNvPr>
          <p:cNvCxnSpPr>
            <a:cxnSpLocks/>
            <a:stCxn id="40" idx="2"/>
            <a:endCxn id="72" idx="0"/>
          </p:cNvCxnSpPr>
          <p:nvPr/>
        </p:nvCxnSpPr>
        <p:spPr>
          <a:xfrm rot="16200000" flipH="1">
            <a:off x="3484851" y="5611603"/>
            <a:ext cx="619300" cy="3271778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7" name="Connecteur : en angle 216">
            <a:extLst>
              <a:ext uri="{FF2B5EF4-FFF2-40B4-BE49-F238E27FC236}">
                <a16:creationId xmlns:a16="http://schemas.microsoft.com/office/drawing/2014/main" id="{1B087F49-527A-3111-39A1-C06B1C43387B}"/>
              </a:ext>
            </a:extLst>
          </p:cNvPr>
          <p:cNvCxnSpPr>
            <a:cxnSpLocks/>
            <a:stCxn id="51" idx="2"/>
            <a:endCxn id="72" idx="0"/>
          </p:cNvCxnSpPr>
          <p:nvPr/>
        </p:nvCxnSpPr>
        <p:spPr>
          <a:xfrm rot="16200000" flipH="1">
            <a:off x="4209149" y="6335901"/>
            <a:ext cx="635342" cy="1807140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Connecteur : en angle 218">
            <a:extLst>
              <a:ext uri="{FF2B5EF4-FFF2-40B4-BE49-F238E27FC236}">
                <a16:creationId xmlns:a16="http://schemas.microsoft.com/office/drawing/2014/main" id="{0C9DAFF3-986B-6925-A945-FBC83CB96FA0}"/>
              </a:ext>
            </a:extLst>
          </p:cNvPr>
          <p:cNvCxnSpPr>
            <a:cxnSpLocks/>
            <a:stCxn id="71" idx="2"/>
            <a:endCxn id="72" idx="0"/>
          </p:cNvCxnSpPr>
          <p:nvPr/>
        </p:nvCxnSpPr>
        <p:spPr>
          <a:xfrm rot="16200000" flipH="1">
            <a:off x="4915662" y="7042413"/>
            <a:ext cx="587659" cy="441798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0" name="Connecteur : en angle 219">
            <a:extLst>
              <a:ext uri="{FF2B5EF4-FFF2-40B4-BE49-F238E27FC236}">
                <a16:creationId xmlns:a16="http://schemas.microsoft.com/office/drawing/2014/main" id="{38749E34-BC23-2566-5830-4E32179C7DD7}"/>
              </a:ext>
            </a:extLst>
          </p:cNvPr>
          <p:cNvCxnSpPr>
            <a:cxnSpLocks/>
            <a:stCxn id="73" idx="2"/>
            <a:endCxn id="72" idx="0"/>
          </p:cNvCxnSpPr>
          <p:nvPr/>
        </p:nvCxnSpPr>
        <p:spPr>
          <a:xfrm rot="5400000">
            <a:off x="5534892" y="6842289"/>
            <a:ext cx="610351" cy="819354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Connecteur : en angle 220">
            <a:extLst>
              <a:ext uri="{FF2B5EF4-FFF2-40B4-BE49-F238E27FC236}">
                <a16:creationId xmlns:a16="http://schemas.microsoft.com/office/drawing/2014/main" id="{CCB047F0-503B-4610-E4E2-521BEFEE1586}"/>
              </a:ext>
            </a:extLst>
          </p:cNvPr>
          <p:cNvCxnSpPr>
            <a:cxnSpLocks/>
            <a:stCxn id="152" idx="2"/>
            <a:endCxn id="72" idx="0"/>
          </p:cNvCxnSpPr>
          <p:nvPr/>
        </p:nvCxnSpPr>
        <p:spPr>
          <a:xfrm rot="5400000">
            <a:off x="6054167" y="6325116"/>
            <a:ext cx="608250" cy="1855803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9" name="Connecteur : en angle 238">
            <a:extLst>
              <a:ext uri="{FF2B5EF4-FFF2-40B4-BE49-F238E27FC236}">
                <a16:creationId xmlns:a16="http://schemas.microsoft.com/office/drawing/2014/main" id="{408CDBFC-D971-505F-96D8-C1815828D029}"/>
              </a:ext>
            </a:extLst>
          </p:cNvPr>
          <p:cNvCxnSpPr>
            <a:cxnSpLocks/>
            <a:stCxn id="150" idx="2"/>
            <a:endCxn id="72" idx="0"/>
          </p:cNvCxnSpPr>
          <p:nvPr/>
        </p:nvCxnSpPr>
        <p:spPr>
          <a:xfrm rot="5400000">
            <a:off x="6670218" y="5709306"/>
            <a:ext cx="608008" cy="3087664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07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8D29282-D949-E51B-0BB3-CECD89ED30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74" r="995"/>
          <a:stretch/>
        </p:blipFill>
        <p:spPr>
          <a:xfrm>
            <a:off x="420414" y="279400"/>
            <a:ext cx="11238186" cy="6578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E61F521-9E62-933C-9273-78A4BE6CD3A4}"/>
              </a:ext>
            </a:extLst>
          </p:cNvPr>
          <p:cNvSpPr/>
          <p:nvPr/>
        </p:nvSpPr>
        <p:spPr>
          <a:xfrm>
            <a:off x="452498" y="3183467"/>
            <a:ext cx="1875835" cy="17695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391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30A412-5984-7359-A280-BF662A6B8E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827" r="846"/>
          <a:stretch/>
        </p:blipFill>
        <p:spPr>
          <a:xfrm>
            <a:off x="-146853" y="262466"/>
            <a:ext cx="11255120" cy="65955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0182F2-87D8-0745-4AFC-DD80A1896FB6}"/>
              </a:ext>
            </a:extLst>
          </p:cNvPr>
          <p:cNvSpPr/>
          <p:nvPr/>
        </p:nvSpPr>
        <p:spPr>
          <a:xfrm>
            <a:off x="-121452" y="1922824"/>
            <a:ext cx="914400" cy="2887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1C72A5-D3B3-3909-E2F6-06D5B259DEEE}"/>
              </a:ext>
            </a:extLst>
          </p:cNvPr>
          <p:cNvSpPr/>
          <p:nvPr/>
        </p:nvSpPr>
        <p:spPr>
          <a:xfrm>
            <a:off x="2318084" y="569495"/>
            <a:ext cx="914400" cy="3529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AE998D-6476-2018-BAC8-04EA3A417987}"/>
              </a:ext>
            </a:extLst>
          </p:cNvPr>
          <p:cNvSpPr/>
          <p:nvPr/>
        </p:nvSpPr>
        <p:spPr>
          <a:xfrm>
            <a:off x="5418665" y="1181324"/>
            <a:ext cx="1310540" cy="56766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6486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A4E716E5-5766-7D00-D56F-2052F05031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17"/>
          <a:stretch/>
        </p:blipFill>
        <p:spPr>
          <a:xfrm>
            <a:off x="420414" y="728132"/>
            <a:ext cx="11351172" cy="61298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0C57598-5817-0569-4635-03ABA4528626}"/>
              </a:ext>
            </a:extLst>
          </p:cNvPr>
          <p:cNvSpPr/>
          <p:nvPr/>
        </p:nvSpPr>
        <p:spPr>
          <a:xfrm>
            <a:off x="450071" y="3884865"/>
            <a:ext cx="1480329" cy="24651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8330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B9BB1-3A5B-0C9C-B274-818C87231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DE85233-F544-448B-A351-E4E5911EEF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370" r="697"/>
          <a:stretch/>
        </p:blipFill>
        <p:spPr>
          <a:xfrm>
            <a:off x="378081" y="355600"/>
            <a:ext cx="11272053" cy="6146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788189-42E3-AE4C-FB18-37D44B994A01}"/>
              </a:ext>
            </a:extLst>
          </p:cNvPr>
          <p:cNvSpPr/>
          <p:nvPr/>
        </p:nvSpPr>
        <p:spPr>
          <a:xfrm>
            <a:off x="7213599" y="1422400"/>
            <a:ext cx="1007533" cy="273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78324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6C664-3508-730B-94FB-E2DD43398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5A7F8E89-47DD-6A7F-6575-CFFD80EF0F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370" r="697"/>
          <a:stretch/>
        </p:blipFill>
        <p:spPr>
          <a:xfrm>
            <a:off x="378081" y="338666"/>
            <a:ext cx="11272053" cy="6146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D4A8E4-1F6C-15C9-3125-6632AB1158BF}"/>
              </a:ext>
            </a:extLst>
          </p:cNvPr>
          <p:cNvSpPr/>
          <p:nvPr/>
        </p:nvSpPr>
        <p:spPr>
          <a:xfrm>
            <a:off x="8373979" y="653719"/>
            <a:ext cx="2598821" cy="25890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6128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E6C9AFDE-61B3-A5BE-1061-908D2251DD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876" r="695"/>
          <a:stretch/>
        </p:blipFill>
        <p:spPr>
          <a:xfrm>
            <a:off x="609600" y="677332"/>
            <a:ext cx="10896600" cy="6180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6670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52523</TotalTime>
  <Words>119</Words>
  <Application>Microsoft Office PowerPoint</Application>
  <PresentationFormat>Grand écran</PresentationFormat>
  <Paragraphs>41</Paragraphs>
  <Slides>7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Mélina Houle</dc:creator>
  <cp:lastModifiedBy>Mélina Houle</cp:lastModifiedBy>
  <cp:revision>13</cp:revision>
  <dcterms:created xsi:type="dcterms:W3CDTF">2025-04-11T17:00:34Z</dcterms:created>
  <dcterms:modified xsi:type="dcterms:W3CDTF">2025-07-04T15:04:19Z</dcterms:modified>
</cp:coreProperties>
</file>

<file path=docProps/thumbnail.jpeg>
</file>